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andy path between two hills leading to the ocean"/>
          <p:cNvSpPr/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Heron flying low over a beach with a short fence in the foreground"/>
          <p:cNvSpPr/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View of beach and sea from a grassy sand dune"/>
          <p:cNvSpPr/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Body Level One…"/>
          <p:cNvSpPr txBox="1"/>
          <p:nvPr>
            <p:ph type="body" sz="quarter" idx="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  <a:lvl2pPr marL="1025769" indent="-390769" algn="ctr">
              <a:spcBef>
                <a:spcPts val="0"/>
              </a:spcBef>
              <a:defRPr i="1" sz="3200"/>
            </a:lvl2pPr>
            <a:lvl3pPr marL="1660769" indent="-390769" algn="ctr">
              <a:spcBef>
                <a:spcPts val="0"/>
              </a:spcBef>
              <a:defRPr i="1" sz="3200"/>
            </a:lvl3pPr>
            <a:lvl4pPr marL="2295769" indent="-390769" algn="ctr">
              <a:spcBef>
                <a:spcPts val="0"/>
              </a:spcBef>
              <a:defRPr i="1" sz="3200"/>
            </a:lvl4pPr>
            <a:lvl5pPr marL="2930769" indent="-390769" algn="ctr">
              <a:spcBef>
                <a:spcPts val="0"/>
              </a:spcBef>
              <a:defRPr i="1"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“Type a quote here.”"/>
          <p:cNvSpPr txBox="1"/>
          <p:nvPr>
            <p:ph type="body" sz="quarter" idx="21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View of beach and sea from a grassy sand dune"/>
          <p:cNvSpPr/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/>
          <p:nvPr>
            <p:ph type="pic" idx="21"/>
          </p:nvPr>
        </p:nvSpPr>
        <p:spPr>
          <a:xfrm>
            <a:off x="3125967" y="-393700"/>
            <a:ext cx="18135603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/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/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9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spcBef>
                <a:spcPts val="0"/>
              </a:spcBef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761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396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5031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666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Untitled-1-5 Keys To Physical Wellness.png" descr="Untitled-1-5 Keys To Physical Wellnes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Untitled-2-5 Keys To Physical Wellness.png" descr="Untitled-2-5 Keys To Physical Wellnes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Untitled-3.png" descr="Untitled-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Untitled-4.png" descr="Untitled-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hiloptochos Presentation-6.png" descr="Philoptochos Presentation-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Untitled-6.png" descr="Untitled-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Untitled-7.png" descr="Untitled-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Untitled-8-5 Keys To Physical Wellness.png" descr="Untitled-8-5 Keys To Physical Wellnes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